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68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9" r:id="rId16"/>
  </p:sldIdLst>
  <p:sldSz cx="9144000" cy="6858000" type="screen4x3"/>
  <p:notesSz cx="6884988" cy="100187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FE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8069-A29E-4A07-AAA2-BBAF7CE82A0A}" type="datetimeFigureOut">
              <a:rPr lang="es-ES" smtClean="0"/>
              <a:pPr/>
              <a:t>10/01/2017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F99E7-BE26-48DE-B507-DBA8ECB01AA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MANUAL “DESBLOQUEO DE VEHÍCULOS”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Grúas y Talleres J de la O, S.L.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pic>
        <p:nvPicPr>
          <p:cNvPr id="4" name="3 Imagen" descr="LOGOJDELA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4668962"/>
            <a:ext cx="2786082" cy="21890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Mercedes GLK 320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1" name="10 Marcador de contenido" descr="IMG-20161203-WA0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3635" y="928670"/>
            <a:ext cx="2933423" cy="5214974"/>
          </a:xfrm>
        </p:spPr>
      </p:pic>
      <p:pic>
        <p:nvPicPr>
          <p:cNvPr id="12" name="11 Imagen" descr="IMG-20161203-WA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928670"/>
            <a:ext cx="2933422" cy="5214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MERCEDES A-180 Elegance AÑO 2006</a:t>
            </a:r>
            <a:endParaRPr lang="es-ES" dirty="0"/>
          </a:p>
        </p:txBody>
      </p:sp>
      <p:pic>
        <p:nvPicPr>
          <p:cNvPr id="9" name="8 Marcador de contenido" descr="IMG-20150330-WA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6249" y="273051"/>
            <a:ext cx="1612056" cy="2513008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1º Quitar posa-vasos que hay detrás de la palanca de cambios, tirando hacia arriba a presión.</a:t>
            </a:r>
          </a:p>
          <a:p>
            <a:endParaRPr lang="es-ES" dirty="0"/>
          </a:p>
          <a:p>
            <a:r>
              <a:rPr lang="es-ES" dirty="0" smtClean="0"/>
              <a:t>2º Visualizamos mecanismo de la palanca de cambios y en la parte de delante de hueco hacia la derecha, vemos un pulsador metálico redondo, lo pulsamos y movemos la palanca al mismo tiempo.</a:t>
            </a:r>
            <a:endParaRPr lang="es-ES" dirty="0"/>
          </a:p>
        </p:txBody>
      </p:sp>
      <p:pic>
        <p:nvPicPr>
          <p:cNvPr id="10" name="9 Imagen" descr="IMG-20150330-WA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3143248"/>
            <a:ext cx="1714511" cy="3048019"/>
          </a:xfrm>
          <a:prstGeom prst="rect">
            <a:avLst/>
          </a:prstGeom>
        </p:spPr>
      </p:pic>
      <p:pic>
        <p:nvPicPr>
          <p:cNvPr id="11" name="10 Imagen" descr="IMG-20150330-WA0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143248"/>
            <a:ext cx="1928826" cy="3048022"/>
          </a:xfrm>
          <a:prstGeom prst="rect">
            <a:avLst/>
          </a:prstGeom>
        </p:spPr>
      </p:pic>
      <p:pic>
        <p:nvPicPr>
          <p:cNvPr id="12" name="11 Imagen" descr="IMG-20150330-WA000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9322" y="285728"/>
            <a:ext cx="2920988" cy="2428892"/>
          </a:xfrm>
          <a:prstGeom prst="rect">
            <a:avLst/>
          </a:prstGeom>
        </p:spPr>
      </p:pic>
      <p:sp>
        <p:nvSpPr>
          <p:cNvPr id="13" name="12 Elipse"/>
          <p:cNvSpPr/>
          <p:nvPr/>
        </p:nvSpPr>
        <p:spPr>
          <a:xfrm>
            <a:off x="7215206" y="642918"/>
            <a:ext cx="642942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7000892" y="4357694"/>
            <a:ext cx="1071570" cy="1428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4857752" y="4572008"/>
            <a:ext cx="1143008" cy="1214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4786314" y="1214422"/>
            <a:ext cx="714380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17 Conector recto de flecha"/>
          <p:cNvCxnSpPr/>
          <p:nvPr/>
        </p:nvCxnSpPr>
        <p:spPr>
          <a:xfrm rot="5400000" flipH="1" flipV="1">
            <a:off x="6965173" y="1607331"/>
            <a:ext cx="1071570" cy="14287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rot="10800000">
            <a:off x="5429256" y="5214950"/>
            <a:ext cx="785818" cy="714380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rot="16200000" flipV="1">
            <a:off x="7358082" y="5214950"/>
            <a:ext cx="857256" cy="7143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BMW 520</a:t>
            </a:r>
            <a:endParaRPr lang="es-ES" dirty="0"/>
          </a:p>
        </p:txBody>
      </p:sp>
      <p:pic>
        <p:nvPicPr>
          <p:cNvPr id="5" name="4 Marcador de contenido" descr="IMG-20160615-WA00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7686" y="214290"/>
            <a:ext cx="4286280" cy="2411032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Donde esta el bote de Coca-Cola hay un forrito que se quita.</a:t>
            </a:r>
          </a:p>
          <a:p>
            <a:r>
              <a:rPr lang="es-ES" dirty="0" smtClean="0"/>
              <a:t>Debajo hay una tapa, hay que quitarla y dentro hay un cuadradito que se gira para desbloquear con la ayuda de una pieza roja.</a:t>
            </a:r>
          </a:p>
          <a:p>
            <a:endParaRPr lang="es-ES" dirty="0" smtClean="0"/>
          </a:p>
          <a:p>
            <a:r>
              <a:rPr lang="es-ES" dirty="0" smtClean="0"/>
              <a:t>La pieza roja suele estar en el maletero, parece un martillo.</a:t>
            </a:r>
          </a:p>
          <a:p>
            <a:endParaRPr lang="es-ES" dirty="0" smtClean="0"/>
          </a:p>
          <a:p>
            <a:r>
              <a:rPr lang="es-ES" dirty="0" smtClean="0"/>
              <a:t>Para desbloquear el Freno de Mano, hay un cable detrás del Faro trasero-izquierdo, se tira de él para desbloquear.</a:t>
            </a:r>
            <a:endParaRPr lang="es-ES" dirty="0"/>
          </a:p>
        </p:txBody>
      </p:sp>
      <p:pic>
        <p:nvPicPr>
          <p:cNvPr id="6" name="5 Imagen" descr="IMG-20160615-WA0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836757" y="2296748"/>
            <a:ext cx="3675087" cy="4510834"/>
          </a:xfrm>
          <a:prstGeom prst="rect">
            <a:avLst/>
          </a:prstGeom>
        </p:spPr>
      </p:pic>
      <p:sp>
        <p:nvSpPr>
          <p:cNvPr id="8" name="7 Elipse"/>
          <p:cNvSpPr/>
          <p:nvPr/>
        </p:nvSpPr>
        <p:spPr>
          <a:xfrm>
            <a:off x="5214942" y="3286124"/>
            <a:ext cx="1000132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JAGUAR XF</a:t>
            </a:r>
            <a:endParaRPr lang="es-ES" dirty="0"/>
          </a:p>
        </p:txBody>
      </p:sp>
      <p:pic>
        <p:nvPicPr>
          <p:cNvPr id="5" name="4 Marcador de contenido" descr="IMG-20160317-WA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4811" y="624564"/>
            <a:ext cx="3857652" cy="2287141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1º Quitar embellecedor</a:t>
            </a:r>
          </a:p>
          <a:p>
            <a:endParaRPr lang="es-ES" dirty="0" smtClean="0"/>
          </a:p>
          <a:p>
            <a:r>
              <a:rPr lang="es-ES" dirty="0" smtClean="0"/>
              <a:t>2º Girar Palanca Negra hacia la izquierda</a:t>
            </a:r>
          </a:p>
          <a:p>
            <a:endParaRPr lang="es-ES" dirty="0" smtClean="0"/>
          </a:p>
          <a:p>
            <a:r>
              <a:rPr lang="es-ES" dirty="0" smtClean="0"/>
              <a:t>3º Tirar del Tirador Rojo hacia arriba</a:t>
            </a:r>
          </a:p>
          <a:p>
            <a:r>
              <a:rPr lang="es-ES" dirty="0" smtClean="0"/>
              <a:t> </a:t>
            </a:r>
          </a:p>
          <a:p>
            <a:endParaRPr lang="es-ES" dirty="0"/>
          </a:p>
        </p:txBody>
      </p:sp>
      <p:pic>
        <p:nvPicPr>
          <p:cNvPr id="6" name="5 Imagen" descr="IMG-20160317-WA0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3214686"/>
            <a:ext cx="3357586" cy="3357586"/>
          </a:xfrm>
          <a:prstGeom prst="rect">
            <a:avLst/>
          </a:prstGeom>
        </p:spPr>
      </p:pic>
      <p:sp>
        <p:nvSpPr>
          <p:cNvPr id="9" name="8 Elipse"/>
          <p:cNvSpPr/>
          <p:nvPr/>
        </p:nvSpPr>
        <p:spPr>
          <a:xfrm>
            <a:off x="6357950" y="785794"/>
            <a:ext cx="857256" cy="1428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6000760" y="785794"/>
            <a:ext cx="785818" cy="642942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Elipse"/>
          <p:cNvSpPr/>
          <p:nvPr/>
        </p:nvSpPr>
        <p:spPr>
          <a:xfrm>
            <a:off x="5500694" y="4286256"/>
            <a:ext cx="857256" cy="785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" name="13 Conector recto de flecha"/>
          <p:cNvCxnSpPr/>
          <p:nvPr/>
        </p:nvCxnSpPr>
        <p:spPr>
          <a:xfrm rot="16200000" flipH="1">
            <a:off x="5750727" y="3679033"/>
            <a:ext cx="571504" cy="3571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rot="16200000" flipV="1">
            <a:off x="5500694" y="5000636"/>
            <a:ext cx="1143008" cy="14287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MERCEDES ML (Modelo Antiguo)</a:t>
            </a:r>
            <a:endParaRPr lang="es-ES" dirty="0"/>
          </a:p>
        </p:txBody>
      </p:sp>
      <p:pic>
        <p:nvPicPr>
          <p:cNvPr id="5" name="4 Marcador de contenido" descr="IMG-20150331-WA0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6007" y="273050"/>
            <a:ext cx="4389835" cy="5853113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Justamente por debajo de la letra </a:t>
            </a:r>
            <a:r>
              <a:rPr lang="es-ES" b="1" dirty="0" smtClean="0">
                <a:solidFill>
                  <a:srgbClr val="FF0000"/>
                </a:solidFill>
              </a:rPr>
              <a:t>“D” </a:t>
            </a:r>
            <a:r>
              <a:rPr lang="es-ES" dirty="0" smtClean="0"/>
              <a:t>encontramos una tapadera pequeñita del diámetro de un bolígrafo, la empujamos con un destornillador finito o un bolígrafo bic en posición completamente vertical.    Presionamos y movemos la palanca al mismo tiempo.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5357818" y="4214818"/>
            <a:ext cx="571504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7 Conector recto de flecha"/>
          <p:cNvCxnSpPr/>
          <p:nvPr/>
        </p:nvCxnSpPr>
        <p:spPr>
          <a:xfrm rot="5400000" flipH="1" flipV="1">
            <a:off x="5072066" y="5072074"/>
            <a:ext cx="1000132" cy="14287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TOYOTA COROLLA VERSO</a:t>
            </a:r>
            <a:endParaRPr lang="es-ES" dirty="0"/>
          </a:p>
        </p:txBody>
      </p:sp>
      <p:pic>
        <p:nvPicPr>
          <p:cNvPr id="5" name="4 Marcador de contenido" descr="IMG-20150331-WA00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0962" y="142853"/>
            <a:ext cx="3178723" cy="2428891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Levantar la tapadera con un destornillador y tirar de ella hacia arriba moviendo a su vez la palanca de cambios.</a:t>
            </a:r>
            <a:endParaRPr lang="es-ES" dirty="0"/>
          </a:p>
        </p:txBody>
      </p:sp>
      <p:pic>
        <p:nvPicPr>
          <p:cNvPr id="6" name="5 Imagen" descr="IMG-20150331-WA0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2714620"/>
            <a:ext cx="2714644" cy="3796725"/>
          </a:xfrm>
          <a:prstGeom prst="rect">
            <a:avLst/>
          </a:prstGeom>
        </p:spPr>
      </p:pic>
      <p:sp>
        <p:nvSpPr>
          <p:cNvPr id="7" name="6 Elipse"/>
          <p:cNvSpPr/>
          <p:nvPr/>
        </p:nvSpPr>
        <p:spPr>
          <a:xfrm rot="21162125">
            <a:off x="4656749" y="4272760"/>
            <a:ext cx="500066" cy="4729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 de flecha"/>
          <p:cNvCxnSpPr/>
          <p:nvPr/>
        </p:nvCxnSpPr>
        <p:spPr>
          <a:xfrm rot="5400000" flipH="1" flipV="1">
            <a:off x="4250529" y="4893479"/>
            <a:ext cx="928694" cy="2857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TOYOTA LAND-CRUISER</a:t>
            </a:r>
            <a:br>
              <a:rPr lang="es-ES" dirty="0" smtClean="0"/>
            </a:br>
            <a:endParaRPr lang="es-ES" dirty="0"/>
          </a:p>
        </p:txBody>
      </p:sp>
      <p:pic>
        <p:nvPicPr>
          <p:cNvPr id="5" name="4 Marcador de contenido" descr="IMG-20150409-WA00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4737" y="273050"/>
            <a:ext cx="3292376" cy="5853113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Pulsar Botón para desbloquear.</a:t>
            </a:r>
            <a:endParaRPr lang="es-ES" dirty="0"/>
          </a:p>
        </p:txBody>
      </p:sp>
      <p:sp>
        <p:nvSpPr>
          <p:cNvPr id="6" name="5 Elipse"/>
          <p:cNvSpPr/>
          <p:nvPr/>
        </p:nvSpPr>
        <p:spPr>
          <a:xfrm>
            <a:off x="5715008" y="3071810"/>
            <a:ext cx="785818" cy="78581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7 Conector recto de flecha"/>
          <p:cNvCxnSpPr/>
          <p:nvPr/>
        </p:nvCxnSpPr>
        <p:spPr>
          <a:xfrm rot="16200000" flipV="1">
            <a:off x="5715008" y="4071942"/>
            <a:ext cx="1000132" cy="14287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CHEVROLET AVEO</a:t>
            </a:r>
            <a:endParaRPr lang="es-ES" dirty="0"/>
          </a:p>
        </p:txBody>
      </p:sp>
      <p:pic>
        <p:nvPicPr>
          <p:cNvPr id="5" name="4 Marcador de contenido" descr="IMG-20150420-WA0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3306" y="428604"/>
            <a:ext cx="2711462" cy="3360746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Levantar la palanca, pulsarla y desbloquear.</a:t>
            </a:r>
            <a:endParaRPr lang="es-ES" dirty="0"/>
          </a:p>
        </p:txBody>
      </p:sp>
      <p:pic>
        <p:nvPicPr>
          <p:cNvPr id="6" name="5 Imagen" descr="IMG-20150420-WA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2143116"/>
            <a:ext cx="2500298" cy="3786214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sp>
        <p:nvSpPr>
          <p:cNvPr id="7" name="6 Elipse"/>
          <p:cNvSpPr/>
          <p:nvPr/>
        </p:nvSpPr>
        <p:spPr>
          <a:xfrm>
            <a:off x="7215206" y="3429000"/>
            <a:ext cx="428628" cy="571504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 de flecha"/>
          <p:cNvCxnSpPr/>
          <p:nvPr/>
        </p:nvCxnSpPr>
        <p:spPr>
          <a:xfrm rot="5400000" flipH="1" flipV="1">
            <a:off x="7036611" y="4107661"/>
            <a:ext cx="571504" cy="71438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CHEVROLET CRUZE</a:t>
            </a:r>
            <a:endParaRPr lang="es-ES" dirty="0"/>
          </a:p>
        </p:txBody>
      </p:sp>
      <p:pic>
        <p:nvPicPr>
          <p:cNvPr id="5" name="4 Marcador de contenido" descr="IMG-20150422-WA00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88" y="3500438"/>
            <a:ext cx="2357454" cy="2882314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1º Accionar el freno de estacionamiento </a:t>
            </a:r>
            <a:r>
              <a:rPr lang="es-ES" b="1" dirty="0" smtClean="0"/>
              <a:t>P </a:t>
            </a:r>
          </a:p>
          <a:p>
            <a:endParaRPr lang="es-ES" b="1" dirty="0" smtClean="0"/>
          </a:p>
          <a:p>
            <a:r>
              <a:rPr lang="es-ES" dirty="0" smtClean="0"/>
              <a:t>2º Abrir la tapa a la derecha de la palanca de cambios</a:t>
            </a:r>
          </a:p>
          <a:p>
            <a:endParaRPr lang="es-ES" dirty="0" smtClean="0"/>
          </a:p>
          <a:p>
            <a:r>
              <a:rPr lang="es-ES" dirty="0" smtClean="0"/>
              <a:t>3º Insertar un destornillador en la abertura hasta el tope y saque la palanca de cambios de la posición </a:t>
            </a:r>
            <a:r>
              <a:rPr lang="es-ES" b="1" dirty="0" smtClean="0"/>
              <a:t>P</a:t>
            </a:r>
          </a:p>
          <a:p>
            <a:endParaRPr lang="es-ES" b="1" dirty="0"/>
          </a:p>
        </p:txBody>
      </p:sp>
      <p:pic>
        <p:nvPicPr>
          <p:cNvPr id="6" name="5 Imagen" descr="IMG-20150422-WA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142852"/>
            <a:ext cx="2286016" cy="3176754"/>
          </a:xfrm>
          <a:prstGeom prst="rect">
            <a:avLst/>
          </a:prstGeom>
        </p:spPr>
      </p:pic>
      <p:pic>
        <p:nvPicPr>
          <p:cNvPr id="7" name="6 Imagen" descr="IMG-20150422-WA00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3643314"/>
            <a:ext cx="2286016" cy="2771710"/>
          </a:xfrm>
          <a:prstGeom prst="rect">
            <a:avLst/>
          </a:prstGeom>
        </p:spPr>
      </p:pic>
      <p:pic>
        <p:nvPicPr>
          <p:cNvPr id="10" name="9 Imagen" descr="IMG-20150422-WA00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96" y="60825"/>
            <a:ext cx="2214578" cy="3419667"/>
          </a:xfrm>
          <a:prstGeom prst="rect">
            <a:avLst/>
          </a:prstGeom>
        </p:spPr>
      </p:pic>
      <p:sp>
        <p:nvSpPr>
          <p:cNvPr id="11" name="10 Elipse"/>
          <p:cNvSpPr/>
          <p:nvPr/>
        </p:nvSpPr>
        <p:spPr>
          <a:xfrm>
            <a:off x="5143504" y="4643446"/>
            <a:ext cx="500066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7215206" y="4572008"/>
            <a:ext cx="785818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7500958" y="1357298"/>
            <a:ext cx="500066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14 Conector recto de flecha"/>
          <p:cNvCxnSpPr/>
          <p:nvPr/>
        </p:nvCxnSpPr>
        <p:spPr>
          <a:xfrm rot="16200000" flipV="1">
            <a:off x="7429520" y="2071678"/>
            <a:ext cx="1071570" cy="35719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rot="16200000" flipV="1">
            <a:off x="7036611" y="5464983"/>
            <a:ext cx="1285884" cy="714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rot="16200000" flipV="1">
            <a:off x="4929190" y="5429264"/>
            <a:ext cx="1000132" cy="142876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LEXUS  IS 250</a:t>
            </a:r>
            <a:endParaRPr lang="es-ES" dirty="0"/>
          </a:p>
        </p:txBody>
      </p:sp>
      <p:pic>
        <p:nvPicPr>
          <p:cNvPr id="5" name="4 Marcador de contenido" descr="IMG-20150504-WA0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72" y="428604"/>
            <a:ext cx="4286280" cy="2875359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Pulsar Botón P y mover palanca de cambios para desbloquear.</a:t>
            </a:r>
            <a:endParaRPr lang="es-ES" dirty="0"/>
          </a:p>
        </p:txBody>
      </p:sp>
      <p:pic>
        <p:nvPicPr>
          <p:cNvPr id="7" name="6 Imagen" descr="IMG-20150504-WA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3714752"/>
            <a:ext cx="5230881" cy="2942371"/>
          </a:xfrm>
          <a:prstGeom prst="rect">
            <a:avLst/>
          </a:prstGeom>
        </p:spPr>
      </p:pic>
      <p:sp>
        <p:nvSpPr>
          <p:cNvPr id="8" name="7 Elipse"/>
          <p:cNvSpPr/>
          <p:nvPr/>
        </p:nvSpPr>
        <p:spPr>
          <a:xfrm>
            <a:off x="5214942" y="5214950"/>
            <a:ext cx="857256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 rot="10800000">
            <a:off x="5715008" y="5715016"/>
            <a:ext cx="1357322" cy="50006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BMW SERIE 7</a:t>
            </a:r>
            <a:endParaRPr lang="es-ES" dirty="0"/>
          </a:p>
        </p:txBody>
      </p:sp>
      <p:pic>
        <p:nvPicPr>
          <p:cNvPr id="5" name="4 Marcador de contenido" descr="IMG-20151112-WA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84737" y="273050"/>
            <a:ext cx="1516023" cy="307615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- Aflojar el Tornillo y tirar del tirador Rojo, situado en la </a:t>
            </a:r>
            <a:r>
              <a:rPr lang="es-ES" smtClean="0"/>
              <a:t>parte izquierda </a:t>
            </a:r>
            <a:r>
              <a:rPr lang="es-ES" dirty="0" smtClean="0"/>
              <a:t>(Lado Conductor)</a:t>
            </a:r>
            <a:endParaRPr lang="es-ES" dirty="0"/>
          </a:p>
        </p:txBody>
      </p:sp>
      <p:pic>
        <p:nvPicPr>
          <p:cNvPr id="6" name="5 Imagen" descr="IMG-20151112-WA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643314"/>
            <a:ext cx="4000496" cy="2714626"/>
          </a:xfrm>
          <a:prstGeom prst="rect">
            <a:avLst/>
          </a:prstGeom>
        </p:spPr>
      </p:pic>
      <p:pic>
        <p:nvPicPr>
          <p:cNvPr id="7" name="6 Imagen" descr="IMG-20151112-WA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285728"/>
            <a:ext cx="2643174" cy="3071834"/>
          </a:xfrm>
          <a:prstGeom prst="rect">
            <a:avLst/>
          </a:prstGeom>
        </p:spPr>
      </p:pic>
      <p:sp>
        <p:nvSpPr>
          <p:cNvPr id="9" name="8 Elipse"/>
          <p:cNvSpPr/>
          <p:nvPr/>
        </p:nvSpPr>
        <p:spPr>
          <a:xfrm>
            <a:off x="6929454" y="1142984"/>
            <a:ext cx="1071570" cy="1785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5072066" y="1500174"/>
            <a:ext cx="642942" cy="10715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 de flecha"/>
          <p:cNvCxnSpPr/>
          <p:nvPr/>
        </p:nvCxnSpPr>
        <p:spPr>
          <a:xfrm rot="16200000" flipV="1">
            <a:off x="7643834" y="2500306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rot="16200000" flipV="1">
            <a:off x="5286380" y="2428868"/>
            <a:ext cx="785818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FORD S-MAX</a:t>
            </a:r>
            <a:endParaRPr lang="es-ES" dirty="0"/>
          </a:p>
        </p:txBody>
      </p:sp>
      <p:pic>
        <p:nvPicPr>
          <p:cNvPr id="5" name="4 Marcador de contenido" descr="IMG-20151219-WA0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4" y="214290"/>
            <a:ext cx="3857651" cy="35772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Sale en conjunto, llega grapas de presión pero tirar primero de donde los posavasos. Lo del freno no se toca sale el cerquillo plateado solo.</a:t>
            </a:r>
            <a:endParaRPr lang="es-ES" dirty="0"/>
          </a:p>
        </p:txBody>
      </p:sp>
      <p:pic>
        <p:nvPicPr>
          <p:cNvPr id="6" name="5 Imagen" descr="IMG-20151219-WA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2571744"/>
            <a:ext cx="2732502" cy="3643337"/>
          </a:xfrm>
          <a:prstGeom prst="rect">
            <a:avLst/>
          </a:prstGeom>
        </p:spPr>
      </p:pic>
      <p:pic>
        <p:nvPicPr>
          <p:cNvPr id="7" name="6 Imagen" descr="IMG-20151219-WA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4214818"/>
            <a:ext cx="3857652" cy="2643182"/>
          </a:xfrm>
          <a:prstGeom prst="rect">
            <a:avLst/>
          </a:prstGeom>
        </p:spPr>
      </p:pic>
      <p:sp>
        <p:nvSpPr>
          <p:cNvPr id="8" name="7 Elipse"/>
          <p:cNvSpPr/>
          <p:nvPr/>
        </p:nvSpPr>
        <p:spPr>
          <a:xfrm>
            <a:off x="6429388" y="5143512"/>
            <a:ext cx="1357322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 de flecha"/>
          <p:cNvCxnSpPr/>
          <p:nvPr/>
        </p:nvCxnSpPr>
        <p:spPr>
          <a:xfrm rot="10800000">
            <a:off x="7358082" y="5715016"/>
            <a:ext cx="1000132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 redondeado"/>
          <p:cNvSpPr/>
          <p:nvPr/>
        </p:nvSpPr>
        <p:spPr>
          <a:xfrm>
            <a:off x="6215074" y="3000372"/>
            <a:ext cx="1857388" cy="7858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" name="13 Conector recto de flecha"/>
          <p:cNvCxnSpPr/>
          <p:nvPr/>
        </p:nvCxnSpPr>
        <p:spPr>
          <a:xfrm rot="16200000" flipH="1">
            <a:off x="5464975" y="2250273"/>
            <a:ext cx="1214446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MERCEDES CLASE E </a:t>
            </a:r>
            <a:br>
              <a:rPr lang="es-ES" dirty="0" smtClean="0"/>
            </a:br>
            <a:r>
              <a:rPr lang="es-ES" dirty="0" smtClean="0"/>
              <a:t>(Año 2010)</a:t>
            </a:r>
            <a:endParaRPr lang="es-ES" dirty="0"/>
          </a:p>
        </p:txBody>
      </p:sp>
      <p:pic>
        <p:nvPicPr>
          <p:cNvPr id="5" name="4 Marcador de contenido" descr="IMG-20160115-WA00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142853"/>
            <a:ext cx="4500594" cy="3357586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Retirar el fuelle, presionar la tecla amarilla y tirar a la vez de la palanca de cambios.</a:t>
            </a:r>
            <a:endParaRPr lang="es-ES" dirty="0"/>
          </a:p>
        </p:txBody>
      </p:sp>
      <p:pic>
        <p:nvPicPr>
          <p:cNvPr id="6" name="5 Imagen" descr="IMG-20160115-WA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3714728"/>
            <a:ext cx="4516469" cy="2982536"/>
          </a:xfrm>
          <a:prstGeom prst="rect">
            <a:avLst/>
          </a:prstGeom>
        </p:spPr>
      </p:pic>
      <p:sp>
        <p:nvSpPr>
          <p:cNvPr id="7" name="6 Elipse"/>
          <p:cNvSpPr/>
          <p:nvPr/>
        </p:nvSpPr>
        <p:spPr>
          <a:xfrm>
            <a:off x="7500958" y="5214950"/>
            <a:ext cx="714380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BMW X-5</a:t>
            </a:r>
            <a:endParaRPr lang="es-ES" dirty="0"/>
          </a:p>
        </p:txBody>
      </p:sp>
      <p:pic>
        <p:nvPicPr>
          <p:cNvPr id="5" name="4 Marcador de contenido" descr="IMG-20160711-WA00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7620" y="214290"/>
            <a:ext cx="2667019" cy="3000396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En el maletero suelen llevar una llave roja de plástico en forma de</a:t>
            </a:r>
            <a:r>
              <a:rPr lang="es-ES" b="1" dirty="0" smtClean="0">
                <a:solidFill>
                  <a:srgbClr val="FF0000"/>
                </a:solidFill>
              </a:rPr>
              <a:t> T</a:t>
            </a:r>
          </a:p>
          <a:p>
            <a:endParaRPr lang="es-ES" dirty="0" smtClean="0"/>
          </a:p>
          <a:p>
            <a:r>
              <a:rPr lang="es-ES" dirty="0" smtClean="0"/>
              <a:t>Se quitan las tapas de los posa-vasos, se mete la llave roja en forma de T y se gira para desbloquear.</a:t>
            </a:r>
            <a:endParaRPr lang="es-ES" dirty="0"/>
          </a:p>
        </p:txBody>
      </p:sp>
      <p:pic>
        <p:nvPicPr>
          <p:cNvPr id="6" name="5 Imagen" descr="IMG-20160711-WA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14290"/>
            <a:ext cx="2286016" cy="3000372"/>
          </a:xfrm>
          <a:prstGeom prst="rect">
            <a:avLst/>
          </a:prstGeom>
        </p:spPr>
      </p:pic>
      <p:pic>
        <p:nvPicPr>
          <p:cNvPr id="7" name="6 Imagen" descr="IMG-20160711-WA0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3643314"/>
            <a:ext cx="2928934" cy="2928934"/>
          </a:xfrm>
          <a:prstGeom prst="rect">
            <a:avLst/>
          </a:prstGeom>
        </p:spPr>
      </p:pic>
      <p:pic>
        <p:nvPicPr>
          <p:cNvPr id="8" name="7 Imagen" descr="IMG-20160711-WA00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715140" y="3714752"/>
            <a:ext cx="2286016" cy="2928958"/>
          </a:xfrm>
          <a:prstGeom prst="rect">
            <a:avLst/>
          </a:prstGeom>
        </p:spPr>
      </p:pic>
      <p:sp>
        <p:nvSpPr>
          <p:cNvPr id="10" name="9 Elipse"/>
          <p:cNvSpPr/>
          <p:nvPr/>
        </p:nvSpPr>
        <p:spPr>
          <a:xfrm>
            <a:off x="4714876" y="4071942"/>
            <a:ext cx="857256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 de flecha"/>
          <p:cNvCxnSpPr/>
          <p:nvPr/>
        </p:nvCxnSpPr>
        <p:spPr>
          <a:xfrm rot="5400000" flipH="1" flipV="1">
            <a:off x="4250529" y="4822041"/>
            <a:ext cx="1071570" cy="57150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7429520" y="5000636"/>
            <a:ext cx="1214446" cy="1214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14 Conector recto de flecha"/>
          <p:cNvCxnSpPr/>
          <p:nvPr/>
        </p:nvCxnSpPr>
        <p:spPr>
          <a:xfrm rot="10800000">
            <a:off x="8215338" y="5500702"/>
            <a:ext cx="642942" cy="57150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Elipse"/>
          <p:cNvSpPr/>
          <p:nvPr/>
        </p:nvSpPr>
        <p:spPr>
          <a:xfrm>
            <a:off x="6858016" y="1071546"/>
            <a:ext cx="857256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17 Conector recto de flecha"/>
          <p:cNvCxnSpPr/>
          <p:nvPr/>
        </p:nvCxnSpPr>
        <p:spPr>
          <a:xfrm rot="5400000" flipH="1" flipV="1">
            <a:off x="6786578" y="1857364"/>
            <a:ext cx="928694" cy="714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432</Words>
  <Application>Microsoft Office PowerPoint</Application>
  <PresentationFormat>Presentación en pantalla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MANUAL “DESBLOQUEO DE VEHÍCULOS”</vt:lpstr>
      <vt:lpstr>Mercedes GLK 320</vt:lpstr>
      <vt:lpstr>MERCEDES A-180 Elegance AÑO 2006</vt:lpstr>
      <vt:lpstr>BMW 520</vt:lpstr>
      <vt:lpstr>JAGUAR XF</vt:lpstr>
      <vt:lpstr>MERCEDES ML (Modelo Antiguo)</vt:lpstr>
      <vt:lpstr>TOYOTA COROLLA VERSO</vt:lpstr>
      <vt:lpstr>TOYOTA LAND-CRUISER </vt:lpstr>
      <vt:lpstr>CHEVROLET AVEO</vt:lpstr>
      <vt:lpstr>CHEVROLET CRUZE</vt:lpstr>
      <vt:lpstr>LEXUS  IS 250</vt:lpstr>
      <vt:lpstr>BMW SERIE 7</vt:lpstr>
      <vt:lpstr>FORD S-MAX</vt:lpstr>
      <vt:lpstr>MERCEDES CLASE E  (Año 2010)</vt:lpstr>
      <vt:lpstr>BMW X-5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27</cp:revision>
  <dcterms:created xsi:type="dcterms:W3CDTF">2015-03-30T16:40:43Z</dcterms:created>
  <dcterms:modified xsi:type="dcterms:W3CDTF">2017-01-10T10:03:35Z</dcterms:modified>
</cp:coreProperties>
</file>